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4"/>
  </p:sldMasterIdLst>
  <p:sldIdLst>
    <p:sldId id="256" r:id="rId5"/>
    <p:sldId id="257" r:id="rId6"/>
    <p:sldId id="260" r:id="rId7"/>
    <p:sldId id="261" r:id="rId8"/>
    <p:sldId id="262" r:id="rId9"/>
    <p:sldId id="263" r:id="rId10"/>
    <p:sldId id="264" r:id="rId11"/>
    <p:sldId id="266" r:id="rId12"/>
    <p:sldId id="265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0D119F-C254-18FA-352D-45DB96B40799}" v="84" dt="2021-02-02T10:46:42.703"/>
    <p1510:client id="{20FAB94E-0FEA-377C-CDC7-E969B838804C}" v="43" dt="2021-02-02T22:41:37.151"/>
    <p1510:client id="{3FDD2545-472E-561D-9E9F-C7B1619F8CEA}" v="285" dt="2021-02-02T11:01:53.528"/>
    <p1510:client id="{4C4D20F1-3593-68A8-EF07-052FFFCD519B}" v="1" dt="2021-02-02T16:23:54.093"/>
    <p1510:client id="{603A4631-7120-CA32-4CC9-08F7D6C04843}" v="12" dt="2021-02-03T07:38:40.169"/>
    <p1510:client id="{817839FC-3856-1862-CC96-4DFD6E5A8E9C}" v="22" dt="2021-02-01T10:45:52.426"/>
    <p1510:client id="{89621C29-92E8-BC84-1395-4027BACD91C1}" v="9" dt="2021-02-02T16:19:45.911"/>
    <p1510:client id="{9B850E22-CEE8-EABA-C55F-E39B6C4957A3}" v="1" dt="2021-02-02T21:57:38.869"/>
    <p1510:client id="{B3A3C0B7-7638-84C3-EF50-FD59C2D98AE2}" v="31" dt="2021-02-02T22:31:05.391"/>
    <p1510:client id="{DBF2BB33-031D-B9BF-A7AC-9DCA85938CC6}" v="7" dt="2021-02-02T11:24:19.907"/>
    <p1510:client id="{EBD6B2C0-955E-986C-BA76-3EF66286423B}" v="1" dt="2021-02-01T08:45:09.255"/>
    <p1510:client id="{F319F82E-DCF9-49E6-9909-6617EB61B452}" v="275" dt="2021-02-01T08:26:12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90" d="100"/>
          <a:sy n="90" d="100"/>
        </p:scale>
        <p:origin x="3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2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997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5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5E4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7">
            <a:extLst>
              <a:ext uri="{FF2B5EF4-FFF2-40B4-BE49-F238E27FC236}">
                <a16:creationId xmlns:a16="http://schemas.microsoft.com/office/drawing/2014/main" id="{CBD8B1E7-EF0A-4118-A804-D7F559784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fik 4" descr="Ein Bild, das drinnen, sitzend, Gebäude, Tisch enthält.&#10;&#10;Beschreibung automatisch generiert.">
            <a:extLst>
              <a:ext uri="{FF2B5EF4-FFF2-40B4-BE49-F238E27FC236}">
                <a16:creationId xmlns:a16="http://schemas.microsoft.com/office/drawing/2014/main" id="{E260309D-6AF8-48D6-8332-0B19E38EF6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" r="40875"/>
          <a:stretch/>
        </p:blipFill>
        <p:spPr>
          <a:xfrm rot="5400000">
            <a:off x="761999" y="1579476"/>
            <a:ext cx="4571999" cy="4461046"/>
          </a:xfrm>
          <a:prstGeom prst="rect">
            <a:avLst/>
          </a:prstGeom>
        </p:spPr>
      </p:pic>
      <p:sp>
        <p:nvSpPr>
          <p:cNvPr id="35" name="Freeform: Shape 39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6451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1608" y="323849"/>
            <a:ext cx="6130391" cy="653415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20000" y="2299787"/>
            <a:ext cx="3810000" cy="2286000"/>
          </a:xfrm>
        </p:spPr>
        <p:txBody>
          <a:bodyPr>
            <a:normAutofit/>
          </a:bodyPr>
          <a:lstStyle/>
          <a:p>
            <a:pPr algn="l"/>
            <a:r>
              <a:rPr lang="de-DE" sz="4400">
                <a:cs typeface="Calibri Light"/>
              </a:rPr>
              <a:t>Luftballon aufblasen ohne pusten</a:t>
            </a:r>
            <a:endParaRPr lang="de-DE" sz="4400"/>
          </a:p>
        </p:txBody>
      </p:sp>
      <p:pic>
        <p:nvPicPr>
          <p:cNvPr id="3" name="Intro">
            <a:hlinkClick r:id="" action="ppaction://media"/>
            <a:extLst>
              <a:ext uri="{FF2B5EF4-FFF2-40B4-BE49-F238E27FC236}">
                <a16:creationId xmlns:a16="http://schemas.microsoft.com/office/drawing/2014/main" id="{D8EC7198-CA52-4E20-B85D-CE815FA69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320" y="16639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5E4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5" name="Freeform: Shape 18">
            <a:extLst>
              <a:ext uri="{FF2B5EF4-FFF2-40B4-BE49-F238E27FC236}">
                <a16:creationId xmlns:a16="http://schemas.microsoft.com/office/drawing/2014/main" id="{4A8FDA66-67B4-4DBE-8354-C26F91ADB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0 w 12191999"/>
              <a:gd name="connsiteY0" fmla="*/ 0 h 6857999"/>
              <a:gd name="connsiteX1" fmla="*/ 12191999 w 12191999"/>
              <a:gd name="connsiteY1" fmla="*/ 0 h 6857999"/>
              <a:gd name="connsiteX2" fmla="*/ 12191999 w 12191999"/>
              <a:gd name="connsiteY2" fmla="*/ 6857999 h 6857999"/>
              <a:gd name="connsiteX3" fmla="*/ 0 w 1219199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20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8984E49-31BA-4572-A3E9-9EDEBECC8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579539"/>
            <a:ext cx="4572000" cy="688932"/>
          </a:xfrm>
        </p:spPr>
        <p:txBody>
          <a:bodyPr>
            <a:noAutofit/>
          </a:bodyPr>
          <a:lstStyle/>
          <a:p>
            <a:pPr algn="l"/>
            <a:r>
              <a:rPr lang="de-DE" sz="4500" dirty="0"/>
              <a:t>Das braucht ihr:</a:t>
            </a:r>
          </a:p>
        </p:txBody>
      </p:sp>
      <p:pic>
        <p:nvPicPr>
          <p:cNvPr id="6" name="Grafik 6" descr="Ein Bild, das Tisch, Flasche, Essen, sitzend enthält.&#10;&#10;Beschreibung automatisch generiert.">
            <a:extLst>
              <a:ext uri="{FF2B5EF4-FFF2-40B4-BE49-F238E27FC236}">
                <a16:creationId xmlns:a16="http://schemas.microsoft.com/office/drawing/2014/main" id="{BEDA6BAF-9F41-41D0-9DA8-380A8C269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89189" y="1690412"/>
            <a:ext cx="6235786" cy="349719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B43B60A-A8D7-4BAB-B82B-CB4E9E7EA8F7}"/>
              </a:ext>
            </a:extLst>
          </p:cNvPr>
          <p:cNvSpPr txBox="1"/>
          <p:nvPr/>
        </p:nvSpPr>
        <p:spPr>
          <a:xfrm>
            <a:off x="58456" y="2657606"/>
            <a:ext cx="4872622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de-DE" sz="3000" dirty="0">
                <a:latin typeface="Sitka Subheading"/>
              </a:rPr>
              <a:t>1 leere Flasche</a:t>
            </a:r>
          </a:p>
          <a:p>
            <a:pPr marL="285750" indent="-285750">
              <a:buFont typeface="Wingdings"/>
              <a:buChar char="Ø"/>
            </a:pPr>
            <a:r>
              <a:rPr lang="de-DE" sz="3000" dirty="0">
                <a:latin typeface="Sitka Subheading"/>
              </a:rPr>
              <a:t>1 Luftballon</a:t>
            </a:r>
          </a:p>
          <a:p>
            <a:pPr marL="285750" indent="-285750">
              <a:buFont typeface="Wingdings"/>
              <a:buChar char="Ø"/>
            </a:pPr>
            <a:r>
              <a:rPr lang="de-DE" sz="3000" dirty="0">
                <a:latin typeface="Sitka Subheading"/>
              </a:rPr>
              <a:t>1 Trichter</a:t>
            </a:r>
          </a:p>
          <a:p>
            <a:pPr marL="285750" indent="-285750">
              <a:buFont typeface="Wingdings"/>
              <a:buChar char="Ø"/>
            </a:pPr>
            <a:r>
              <a:rPr lang="de-DE" sz="3000" dirty="0">
                <a:latin typeface="Sitka Subheading"/>
              </a:rPr>
              <a:t>1 Packung Backpulver</a:t>
            </a:r>
          </a:p>
          <a:p>
            <a:pPr marL="285750" indent="-285750">
              <a:buFont typeface="Wingdings"/>
              <a:buChar char="Ø"/>
            </a:pPr>
            <a:r>
              <a:rPr lang="de-DE" sz="3000" dirty="0">
                <a:latin typeface="Sitka Subheading"/>
              </a:rPr>
              <a:t>Essig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5BF594A-66B9-40A1-B7FA-B4C1524A8A6F}"/>
              </a:ext>
            </a:extLst>
          </p:cNvPr>
          <p:cNvSpPr/>
          <p:nvPr/>
        </p:nvSpPr>
        <p:spPr>
          <a:xfrm>
            <a:off x="7995682" y="3565450"/>
            <a:ext cx="770860" cy="124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7A0BA5-1134-4EDF-8D95-C9279505404D}"/>
              </a:ext>
            </a:extLst>
          </p:cNvPr>
          <p:cNvSpPr/>
          <p:nvPr/>
        </p:nvSpPr>
        <p:spPr>
          <a:xfrm>
            <a:off x="9963813" y="4142488"/>
            <a:ext cx="283534" cy="106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Was braucht ihr 2">
            <a:hlinkClick r:id="" action="ppaction://media"/>
            <a:extLst>
              <a:ext uri="{FF2B5EF4-FFF2-40B4-BE49-F238E27FC236}">
                <a16:creationId xmlns:a16="http://schemas.microsoft.com/office/drawing/2014/main" id="{20949596-36F2-4171-BF84-406A0F46F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505" y="13817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CBB45C-0B82-4160-97AF-2974FBBDC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583259"/>
            <a:ext cx="3048001" cy="3048000"/>
          </a:xfrm>
        </p:spPr>
        <p:txBody>
          <a:bodyPr>
            <a:normAutofit/>
          </a:bodyPr>
          <a:lstStyle/>
          <a:p>
            <a:pPr algn="l"/>
            <a:r>
              <a:rPr lang="de-DE" sz="4400"/>
              <a:t>Schritt 1:</a:t>
            </a:r>
          </a:p>
        </p:txBody>
      </p:sp>
      <p:sp>
        <p:nvSpPr>
          <p:cNvPr id="22" name="Freeform: Shape 11">
            <a:extLst>
              <a:ext uri="{FF2B5EF4-FFF2-40B4-BE49-F238E27FC236}">
                <a16:creationId xmlns:a16="http://schemas.microsoft.com/office/drawing/2014/main" id="{A0B0D064-49EC-422C-B83B-1EF015462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3" name="Group 13">
            <a:extLst>
              <a:ext uri="{FF2B5EF4-FFF2-40B4-BE49-F238E27FC236}">
                <a16:creationId xmlns:a16="http://schemas.microsoft.com/office/drawing/2014/main" id="{97BD10BA-973B-4A2D-B0D3-232F303E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4" name="Freeform: Shape 14">
              <a:extLst>
                <a:ext uri="{FF2B5EF4-FFF2-40B4-BE49-F238E27FC236}">
                  <a16:creationId xmlns:a16="http://schemas.microsoft.com/office/drawing/2014/main" id="{687A88DB-DE70-4706-9273-203D5AD3C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EA99C8FD-E836-4A5D-A41C-145B88F0E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4" name="Grafik 4" descr="Ein Bild, das drinnen, hängend, Küche, Tisch enthält.&#10;&#10;Beschreibung automatisch generiert.">
            <a:extLst>
              <a:ext uri="{FF2B5EF4-FFF2-40B4-BE49-F238E27FC236}">
                <a16:creationId xmlns:a16="http://schemas.microsoft.com/office/drawing/2014/main" id="{236560A4-ACAD-499B-B9C4-C7EA5F2516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51"/>
          <a:stretch/>
        </p:blipFill>
        <p:spPr>
          <a:xfrm rot="5400000">
            <a:off x="3534948" y="1790814"/>
            <a:ext cx="5342236" cy="3268133"/>
          </a:xfrm>
          <a:prstGeom prst="rect">
            <a:avLst/>
          </a:prstGeom>
        </p:spPr>
      </p:pic>
      <p:pic>
        <p:nvPicPr>
          <p:cNvPr id="5" name="Grafik 5" descr="Ein Bild, das Tisch, Küche, Zähler, Essen enthält.&#10;&#10;Beschreibung automatisch generiert.">
            <a:extLst>
              <a:ext uri="{FF2B5EF4-FFF2-40B4-BE49-F238E27FC236}">
                <a16:creationId xmlns:a16="http://schemas.microsoft.com/office/drawing/2014/main" id="{CCACA0D2-6EC5-4954-AC60-A6C19067C6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51"/>
          <a:stretch/>
        </p:blipFill>
        <p:spPr>
          <a:xfrm rot="5400000">
            <a:off x="7124816" y="1790817"/>
            <a:ext cx="5342235" cy="3268133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41D02B9-867D-49C3-9CEA-6AB72AF960F0}"/>
              </a:ext>
            </a:extLst>
          </p:cNvPr>
          <p:cNvSpPr/>
          <p:nvPr/>
        </p:nvSpPr>
        <p:spPr>
          <a:xfrm rot="1920000">
            <a:off x="10853263" y="3714530"/>
            <a:ext cx="235186" cy="56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Schritt 1">
            <a:hlinkClick r:id="" action="ppaction://media"/>
            <a:extLst>
              <a:ext uri="{FF2B5EF4-FFF2-40B4-BE49-F238E27FC236}">
                <a16:creationId xmlns:a16="http://schemas.microsoft.com/office/drawing/2014/main" id="{01CD031A-51F0-4146-B677-4B6CD0CAA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875" y="22283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5E4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A8FDA66-67B4-4DBE-8354-C26F91ADB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0 w 12191999"/>
              <a:gd name="connsiteY0" fmla="*/ 0 h 6857999"/>
              <a:gd name="connsiteX1" fmla="*/ 12191999 w 12191999"/>
              <a:gd name="connsiteY1" fmla="*/ 0 h 6857999"/>
              <a:gd name="connsiteX2" fmla="*/ 12191999 w 12191999"/>
              <a:gd name="connsiteY2" fmla="*/ 6857999 h 6857999"/>
              <a:gd name="connsiteX3" fmla="*/ 0 w 1219199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B0AA7F-D3B5-4327-9C07-4A752746E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99787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de-DE" sz="4400"/>
              <a:t>Schritt 2:</a:t>
            </a:r>
            <a:br>
              <a:rPr lang="de-DE" sz="4400"/>
            </a:br>
            <a:endParaRPr lang="de-DE" sz="440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D2921883-A1D0-4D63-9B58-FF30752D9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81704" y="1823531"/>
            <a:ext cx="5769798" cy="3245511"/>
          </a:xfrm>
          <a:prstGeom prst="rect">
            <a:avLst/>
          </a:prstGeom>
        </p:spPr>
      </p:pic>
      <p:pic>
        <p:nvPicPr>
          <p:cNvPr id="3" name="Schritt 2 2">
            <a:hlinkClick r:id="" action="ppaction://media"/>
            <a:extLst>
              <a:ext uri="{FF2B5EF4-FFF2-40B4-BE49-F238E27FC236}">
                <a16:creationId xmlns:a16="http://schemas.microsoft.com/office/drawing/2014/main" id="{D6EEA707-2F21-4A7D-8ECC-C8D1C5FFF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875" y="16639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31">
            <a:extLst>
              <a:ext uri="{FF2B5EF4-FFF2-40B4-BE49-F238E27FC236}">
                <a16:creationId xmlns:a16="http://schemas.microsoft.com/office/drawing/2014/main" id="{665A5CBD-5BDA-4345-915C-718F0E585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84164F-DB16-428E-B044-4569F74F2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3810000" cy="2285999"/>
          </a:xfrm>
        </p:spPr>
        <p:txBody>
          <a:bodyPr>
            <a:normAutofit/>
          </a:bodyPr>
          <a:lstStyle/>
          <a:p>
            <a:pPr algn="l"/>
            <a:r>
              <a:rPr lang="de-DE" sz="4400"/>
              <a:t>Schritt 3:</a:t>
            </a:r>
          </a:p>
        </p:txBody>
      </p:sp>
      <p:sp>
        <p:nvSpPr>
          <p:cNvPr id="50" name="Freeform: Shape 33">
            <a:extLst>
              <a:ext uri="{FF2B5EF4-FFF2-40B4-BE49-F238E27FC236}">
                <a16:creationId xmlns:a16="http://schemas.microsoft.com/office/drawing/2014/main" id="{B24DAEF3-9573-423A-8D42-15BE7F571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5805" y="0"/>
            <a:ext cx="3336197" cy="4765296"/>
          </a:xfrm>
          <a:custGeom>
            <a:avLst/>
            <a:gdLst>
              <a:gd name="connsiteX0" fmla="*/ 158486 w 3336197"/>
              <a:gd name="connsiteY0" fmla="*/ 0 h 4765296"/>
              <a:gd name="connsiteX1" fmla="*/ 3090935 w 3336197"/>
              <a:gd name="connsiteY1" fmla="*/ 0 h 4765296"/>
              <a:gd name="connsiteX2" fmla="*/ 3113368 w 3336197"/>
              <a:gd name="connsiteY2" fmla="*/ 35957 h 4765296"/>
              <a:gd name="connsiteX3" fmla="*/ 3269988 w 3336197"/>
              <a:gd name="connsiteY3" fmla="*/ 1149992 h 4765296"/>
              <a:gd name="connsiteX4" fmla="*/ 3335431 w 3336197"/>
              <a:gd name="connsiteY4" fmla="*/ 2924995 h 4765296"/>
              <a:gd name="connsiteX5" fmla="*/ 3025033 w 3336197"/>
              <a:gd name="connsiteY5" fmla="*/ 4490670 h 4765296"/>
              <a:gd name="connsiteX6" fmla="*/ 2697860 w 3336197"/>
              <a:gd name="connsiteY6" fmla="*/ 4738158 h 4765296"/>
              <a:gd name="connsiteX7" fmla="*/ 2002356 w 3336197"/>
              <a:gd name="connsiteY7" fmla="*/ 4660273 h 4765296"/>
              <a:gd name="connsiteX8" fmla="*/ 1629127 w 3336197"/>
              <a:gd name="connsiteY8" fmla="*/ 4507019 h 4765296"/>
              <a:gd name="connsiteX9" fmla="*/ 847235 w 3336197"/>
              <a:gd name="connsiteY9" fmla="*/ 4007922 h 4765296"/>
              <a:gd name="connsiteX10" fmla="*/ 149399 w 3336197"/>
              <a:gd name="connsiteY10" fmla="*/ 2753289 h 4765296"/>
              <a:gd name="connsiteX11" fmla="*/ 26334 w 3336197"/>
              <a:gd name="connsiteY11" fmla="*/ 958725 h 4765296"/>
              <a:gd name="connsiteX12" fmla="*/ 150401 w 3336197"/>
              <a:gd name="connsiteY12" fmla="*/ 22534 h 4765296"/>
              <a:gd name="connsiteX13" fmla="*/ 158486 w 3336197"/>
              <a:gd name="connsiteY13" fmla="*/ 0 h 4765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36197" h="4765296">
                <a:moveTo>
                  <a:pt x="158486" y="0"/>
                </a:moveTo>
                <a:lnTo>
                  <a:pt x="3090935" y="0"/>
                </a:lnTo>
                <a:lnTo>
                  <a:pt x="3113368" y="35957"/>
                </a:lnTo>
                <a:cubicBezTo>
                  <a:pt x="3380853" y="491103"/>
                  <a:pt x="3275553" y="729635"/>
                  <a:pt x="3269988" y="1149992"/>
                </a:cubicBezTo>
                <a:cubicBezTo>
                  <a:pt x="3262592" y="1714385"/>
                  <a:pt x="3344943" y="2359152"/>
                  <a:pt x="3335431" y="2924995"/>
                </a:cubicBezTo>
                <a:cubicBezTo>
                  <a:pt x="3324549" y="3573269"/>
                  <a:pt x="3244318" y="4173943"/>
                  <a:pt x="3025033" y="4490670"/>
                </a:cubicBezTo>
                <a:cubicBezTo>
                  <a:pt x="2932830" y="4624027"/>
                  <a:pt x="2821677" y="4701242"/>
                  <a:pt x="2697860" y="4738158"/>
                </a:cubicBezTo>
                <a:cubicBezTo>
                  <a:pt x="2491500" y="4799684"/>
                  <a:pt x="2249964" y="4749274"/>
                  <a:pt x="2002356" y="4660273"/>
                </a:cubicBezTo>
                <a:cubicBezTo>
                  <a:pt x="1878325" y="4615558"/>
                  <a:pt x="1752750" y="4561255"/>
                  <a:pt x="1629127" y="4507019"/>
                </a:cubicBezTo>
                <a:cubicBezTo>
                  <a:pt x="1373564" y="4393418"/>
                  <a:pt x="1112925" y="4276178"/>
                  <a:pt x="847235" y="4007922"/>
                </a:cubicBezTo>
                <a:cubicBezTo>
                  <a:pt x="581440" y="3739696"/>
                  <a:pt x="304859" y="3291399"/>
                  <a:pt x="149399" y="2753289"/>
                </a:cubicBezTo>
                <a:cubicBezTo>
                  <a:pt x="-37894" y="2104872"/>
                  <a:pt x="-9803" y="1497874"/>
                  <a:pt x="26334" y="958725"/>
                </a:cubicBezTo>
                <a:cubicBezTo>
                  <a:pt x="48903" y="622864"/>
                  <a:pt x="74033" y="276721"/>
                  <a:pt x="150401" y="22534"/>
                </a:cubicBezTo>
                <a:lnTo>
                  <a:pt x="1584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35">
            <a:extLst>
              <a:ext uri="{FF2B5EF4-FFF2-40B4-BE49-F238E27FC236}">
                <a16:creationId xmlns:a16="http://schemas.microsoft.com/office/drawing/2014/main" id="{9CEDA1EF-F81F-4B0E-8B6E-314FD4AEA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3066" y="2286000"/>
            <a:ext cx="3456365" cy="4572000"/>
          </a:xfrm>
          <a:custGeom>
            <a:avLst/>
            <a:gdLst>
              <a:gd name="connsiteX0" fmla="*/ 1712868 w 3456365"/>
              <a:gd name="connsiteY0" fmla="*/ 1687 h 4572000"/>
              <a:gd name="connsiteX1" fmla="*/ 2665432 w 3456365"/>
              <a:gd name="connsiteY1" fmla="*/ 604720 h 4572000"/>
              <a:gd name="connsiteX2" fmla="*/ 3456010 w 3456365"/>
              <a:gd name="connsiteY2" fmla="*/ 2313061 h 4572000"/>
              <a:gd name="connsiteX3" fmla="*/ 2643570 w 3456365"/>
              <a:gd name="connsiteY3" fmla="*/ 4299841 h 4572000"/>
              <a:gd name="connsiteX4" fmla="*/ 2356864 w 3456365"/>
              <a:gd name="connsiteY4" fmla="*/ 4505750 h 4572000"/>
              <a:gd name="connsiteX5" fmla="*/ 2267355 w 3456365"/>
              <a:gd name="connsiteY5" fmla="*/ 4572000 h 4572000"/>
              <a:gd name="connsiteX6" fmla="*/ 205139 w 3456365"/>
              <a:gd name="connsiteY6" fmla="*/ 4572000 h 4572000"/>
              <a:gd name="connsiteX7" fmla="*/ 193970 w 3456365"/>
              <a:gd name="connsiteY7" fmla="*/ 4544857 h 4572000"/>
              <a:gd name="connsiteX8" fmla="*/ 3 w 3456365"/>
              <a:gd name="connsiteY8" fmla="*/ 3025776 h 4572000"/>
              <a:gd name="connsiteX9" fmla="*/ 1128964 w 3456365"/>
              <a:gd name="connsiteY9" fmla="*/ 285799 h 4572000"/>
              <a:gd name="connsiteX10" fmla="*/ 1712868 w 3456365"/>
              <a:gd name="connsiteY10" fmla="*/ 1687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6365" h="4572000">
                <a:moveTo>
                  <a:pt x="1712868" y="1687"/>
                </a:moveTo>
                <a:cubicBezTo>
                  <a:pt x="2037533" y="-20794"/>
                  <a:pt x="2359803" y="181537"/>
                  <a:pt x="2665432" y="604720"/>
                </a:cubicBezTo>
                <a:cubicBezTo>
                  <a:pt x="2921509" y="959259"/>
                  <a:pt x="3442667" y="1150697"/>
                  <a:pt x="3456010" y="2313061"/>
                </a:cubicBezTo>
                <a:cubicBezTo>
                  <a:pt x="3471602" y="3683857"/>
                  <a:pt x="2971342" y="4092628"/>
                  <a:pt x="2643570" y="4299841"/>
                </a:cubicBezTo>
                <a:cubicBezTo>
                  <a:pt x="2568117" y="4347497"/>
                  <a:pt x="2470294" y="4420930"/>
                  <a:pt x="2356864" y="4505750"/>
                </a:cubicBezTo>
                <a:lnTo>
                  <a:pt x="2267355" y="4572000"/>
                </a:lnTo>
                <a:lnTo>
                  <a:pt x="205139" y="4572000"/>
                </a:lnTo>
                <a:lnTo>
                  <a:pt x="193970" y="4544857"/>
                </a:lnTo>
                <a:cubicBezTo>
                  <a:pt x="73141" y="4207116"/>
                  <a:pt x="877" y="3716942"/>
                  <a:pt x="3" y="3025776"/>
                </a:cubicBezTo>
                <a:cubicBezTo>
                  <a:pt x="-1765" y="1662263"/>
                  <a:pt x="804727" y="580843"/>
                  <a:pt x="1128964" y="285799"/>
                </a:cubicBezTo>
                <a:cubicBezTo>
                  <a:pt x="1322409" y="109597"/>
                  <a:pt x="1518072" y="15177"/>
                  <a:pt x="1712868" y="16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37">
            <a:extLst>
              <a:ext uri="{FF2B5EF4-FFF2-40B4-BE49-F238E27FC236}">
                <a16:creationId xmlns:a16="http://schemas.microsoft.com/office/drawing/2014/main" id="{2DF2BFFF-ADAB-4E4F-9F4B-651D0710F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7257" y="-2635"/>
            <a:ext cx="3926694" cy="4767930"/>
          </a:xfrm>
          <a:custGeom>
            <a:avLst/>
            <a:gdLst>
              <a:gd name="connsiteX0" fmla="*/ 158486 w 3336197"/>
              <a:gd name="connsiteY0" fmla="*/ 0 h 4765296"/>
              <a:gd name="connsiteX1" fmla="*/ 3090935 w 3336197"/>
              <a:gd name="connsiteY1" fmla="*/ 0 h 4765296"/>
              <a:gd name="connsiteX2" fmla="*/ 3113368 w 3336197"/>
              <a:gd name="connsiteY2" fmla="*/ 35957 h 4765296"/>
              <a:gd name="connsiteX3" fmla="*/ 3269988 w 3336197"/>
              <a:gd name="connsiteY3" fmla="*/ 1149992 h 4765296"/>
              <a:gd name="connsiteX4" fmla="*/ 3335431 w 3336197"/>
              <a:gd name="connsiteY4" fmla="*/ 2924995 h 4765296"/>
              <a:gd name="connsiteX5" fmla="*/ 3025033 w 3336197"/>
              <a:gd name="connsiteY5" fmla="*/ 4490670 h 4765296"/>
              <a:gd name="connsiteX6" fmla="*/ 2697860 w 3336197"/>
              <a:gd name="connsiteY6" fmla="*/ 4738158 h 4765296"/>
              <a:gd name="connsiteX7" fmla="*/ 2002356 w 3336197"/>
              <a:gd name="connsiteY7" fmla="*/ 4660273 h 4765296"/>
              <a:gd name="connsiteX8" fmla="*/ 1629127 w 3336197"/>
              <a:gd name="connsiteY8" fmla="*/ 4507019 h 4765296"/>
              <a:gd name="connsiteX9" fmla="*/ 847235 w 3336197"/>
              <a:gd name="connsiteY9" fmla="*/ 4007922 h 4765296"/>
              <a:gd name="connsiteX10" fmla="*/ 149399 w 3336197"/>
              <a:gd name="connsiteY10" fmla="*/ 2753289 h 4765296"/>
              <a:gd name="connsiteX11" fmla="*/ 26334 w 3336197"/>
              <a:gd name="connsiteY11" fmla="*/ 958725 h 4765296"/>
              <a:gd name="connsiteX12" fmla="*/ 150401 w 3336197"/>
              <a:gd name="connsiteY12" fmla="*/ 22534 h 4765296"/>
              <a:gd name="connsiteX0" fmla="*/ 3090935 w 3336197"/>
              <a:gd name="connsiteY0" fmla="*/ 0 h 4765296"/>
              <a:gd name="connsiteX1" fmla="*/ 3113368 w 3336197"/>
              <a:gd name="connsiteY1" fmla="*/ 35957 h 4765296"/>
              <a:gd name="connsiteX2" fmla="*/ 3269988 w 3336197"/>
              <a:gd name="connsiteY2" fmla="*/ 1149992 h 4765296"/>
              <a:gd name="connsiteX3" fmla="*/ 3335431 w 3336197"/>
              <a:gd name="connsiteY3" fmla="*/ 2924995 h 4765296"/>
              <a:gd name="connsiteX4" fmla="*/ 3025033 w 3336197"/>
              <a:gd name="connsiteY4" fmla="*/ 4490670 h 4765296"/>
              <a:gd name="connsiteX5" fmla="*/ 2697860 w 3336197"/>
              <a:gd name="connsiteY5" fmla="*/ 4738158 h 4765296"/>
              <a:gd name="connsiteX6" fmla="*/ 2002356 w 3336197"/>
              <a:gd name="connsiteY6" fmla="*/ 4660273 h 4765296"/>
              <a:gd name="connsiteX7" fmla="*/ 1629127 w 3336197"/>
              <a:gd name="connsiteY7" fmla="*/ 4507019 h 4765296"/>
              <a:gd name="connsiteX8" fmla="*/ 847235 w 3336197"/>
              <a:gd name="connsiteY8" fmla="*/ 4007922 h 4765296"/>
              <a:gd name="connsiteX9" fmla="*/ 149399 w 3336197"/>
              <a:gd name="connsiteY9" fmla="*/ 2753289 h 4765296"/>
              <a:gd name="connsiteX10" fmla="*/ 26334 w 3336197"/>
              <a:gd name="connsiteY10" fmla="*/ 958725 h 4765296"/>
              <a:gd name="connsiteX11" fmla="*/ 150401 w 3336197"/>
              <a:gd name="connsiteY11" fmla="*/ 22534 h 4765296"/>
              <a:gd name="connsiteX12" fmla="*/ 236175 w 3336197"/>
              <a:gd name="connsiteY12" fmla="*/ 91440 h 4765296"/>
              <a:gd name="connsiteX0" fmla="*/ 3090935 w 3336197"/>
              <a:gd name="connsiteY0" fmla="*/ 0 h 4765296"/>
              <a:gd name="connsiteX1" fmla="*/ 3113368 w 3336197"/>
              <a:gd name="connsiteY1" fmla="*/ 35957 h 4765296"/>
              <a:gd name="connsiteX2" fmla="*/ 3269988 w 3336197"/>
              <a:gd name="connsiteY2" fmla="*/ 1149992 h 4765296"/>
              <a:gd name="connsiteX3" fmla="*/ 3335431 w 3336197"/>
              <a:gd name="connsiteY3" fmla="*/ 2924995 h 4765296"/>
              <a:gd name="connsiteX4" fmla="*/ 3025033 w 3336197"/>
              <a:gd name="connsiteY4" fmla="*/ 4490670 h 4765296"/>
              <a:gd name="connsiteX5" fmla="*/ 2697860 w 3336197"/>
              <a:gd name="connsiteY5" fmla="*/ 4738158 h 4765296"/>
              <a:gd name="connsiteX6" fmla="*/ 2002356 w 3336197"/>
              <a:gd name="connsiteY6" fmla="*/ 4660273 h 4765296"/>
              <a:gd name="connsiteX7" fmla="*/ 1629127 w 3336197"/>
              <a:gd name="connsiteY7" fmla="*/ 4507019 h 4765296"/>
              <a:gd name="connsiteX8" fmla="*/ 847235 w 3336197"/>
              <a:gd name="connsiteY8" fmla="*/ 4007922 h 4765296"/>
              <a:gd name="connsiteX9" fmla="*/ 149399 w 3336197"/>
              <a:gd name="connsiteY9" fmla="*/ 2753289 h 4765296"/>
              <a:gd name="connsiteX10" fmla="*/ 26334 w 3336197"/>
              <a:gd name="connsiteY10" fmla="*/ 958725 h 4765296"/>
              <a:gd name="connsiteX11" fmla="*/ 150401 w 3336197"/>
              <a:gd name="connsiteY11" fmla="*/ 22534 h 4765296"/>
              <a:gd name="connsiteX0" fmla="*/ 3090935 w 3336197"/>
              <a:gd name="connsiteY0" fmla="*/ 2633 h 4767929"/>
              <a:gd name="connsiteX1" fmla="*/ 3113368 w 3336197"/>
              <a:gd name="connsiteY1" fmla="*/ 38590 h 4767929"/>
              <a:gd name="connsiteX2" fmla="*/ 3269988 w 3336197"/>
              <a:gd name="connsiteY2" fmla="*/ 1152625 h 4767929"/>
              <a:gd name="connsiteX3" fmla="*/ 3335431 w 3336197"/>
              <a:gd name="connsiteY3" fmla="*/ 2927628 h 4767929"/>
              <a:gd name="connsiteX4" fmla="*/ 3025033 w 3336197"/>
              <a:gd name="connsiteY4" fmla="*/ 4493303 h 4767929"/>
              <a:gd name="connsiteX5" fmla="*/ 2697860 w 3336197"/>
              <a:gd name="connsiteY5" fmla="*/ 4740791 h 4767929"/>
              <a:gd name="connsiteX6" fmla="*/ 2002356 w 3336197"/>
              <a:gd name="connsiteY6" fmla="*/ 4662906 h 4767929"/>
              <a:gd name="connsiteX7" fmla="*/ 1629127 w 3336197"/>
              <a:gd name="connsiteY7" fmla="*/ 4509652 h 4767929"/>
              <a:gd name="connsiteX8" fmla="*/ 847235 w 3336197"/>
              <a:gd name="connsiteY8" fmla="*/ 4010555 h 4767929"/>
              <a:gd name="connsiteX9" fmla="*/ 149399 w 3336197"/>
              <a:gd name="connsiteY9" fmla="*/ 2755922 h 4767929"/>
              <a:gd name="connsiteX10" fmla="*/ 26334 w 3336197"/>
              <a:gd name="connsiteY10" fmla="*/ 961358 h 4767929"/>
              <a:gd name="connsiteX11" fmla="*/ 178911 w 3336197"/>
              <a:gd name="connsiteY11" fmla="*/ 0 h 476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6197" h="4767929">
                <a:moveTo>
                  <a:pt x="3090935" y="2633"/>
                </a:moveTo>
                <a:lnTo>
                  <a:pt x="3113368" y="38590"/>
                </a:lnTo>
                <a:cubicBezTo>
                  <a:pt x="3380853" y="493736"/>
                  <a:pt x="3275553" y="732268"/>
                  <a:pt x="3269988" y="1152625"/>
                </a:cubicBezTo>
                <a:cubicBezTo>
                  <a:pt x="3262592" y="1717018"/>
                  <a:pt x="3344943" y="2361785"/>
                  <a:pt x="3335431" y="2927628"/>
                </a:cubicBezTo>
                <a:cubicBezTo>
                  <a:pt x="3324549" y="3575902"/>
                  <a:pt x="3244318" y="4176576"/>
                  <a:pt x="3025033" y="4493303"/>
                </a:cubicBezTo>
                <a:cubicBezTo>
                  <a:pt x="2932830" y="4626660"/>
                  <a:pt x="2821677" y="4703875"/>
                  <a:pt x="2697860" y="4740791"/>
                </a:cubicBezTo>
                <a:cubicBezTo>
                  <a:pt x="2491500" y="4802317"/>
                  <a:pt x="2249964" y="4751907"/>
                  <a:pt x="2002356" y="4662906"/>
                </a:cubicBezTo>
                <a:cubicBezTo>
                  <a:pt x="1878325" y="4618191"/>
                  <a:pt x="1752750" y="4563888"/>
                  <a:pt x="1629127" y="4509652"/>
                </a:cubicBezTo>
                <a:cubicBezTo>
                  <a:pt x="1373564" y="4396051"/>
                  <a:pt x="1112925" y="4278811"/>
                  <a:pt x="847235" y="4010555"/>
                </a:cubicBezTo>
                <a:cubicBezTo>
                  <a:pt x="581440" y="3742329"/>
                  <a:pt x="304859" y="3294032"/>
                  <a:pt x="149399" y="2755922"/>
                </a:cubicBezTo>
                <a:cubicBezTo>
                  <a:pt x="-37894" y="2107505"/>
                  <a:pt x="-9803" y="1500507"/>
                  <a:pt x="26334" y="961358"/>
                </a:cubicBezTo>
                <a:cubicBezTo>
                  <a:pt x="48903" y="625497"/>
                  <a:pt x="102543" y="254187"/>
                  <a:pt x="178911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Grafik 5" descr="Ein Bild, das Gebäude, Tisch, aus Holz, Tür enthält.&#10;&#10;Beschreibung automatisch generiert.">
            <a:extLst>
              <a:ext uri="{FF2B5EF4-FFF2-40B4-BE49-F238E27FC236}">
                <a16:creationId xmlns:a16="http://schemas.microsoft.com/office/drawing/2014/main" id="{F3B9E70A-896F-49A8-82BE-65A752DF6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71624" y="3865802"/>
            <a:ext cx="3673475" cy="2066329"/>
          </a:xfrm>
          <a:prstGeom prst="rect">
            <a:avLst/>
          </a:prstGeom>
        </p:spPr>
      </p:pic>
      <p:pic>
        <p:nvPicPr>
          <p:cNvPr id="4" name="Grafik 4" descr="Ein Bild, das Essen enthält.&#10;&#10;Beschreibung automatisch generiert.">
            <a:extLst>
              <a:ext uri="{FF2B5EF4-FFF2-40B4-BE49-F238E27FC236}">
                <a16:creationId xmlns:a16="http://schemas.microsoft.com/office/drawing/2014/main" id="{802F94D4-4568-4280-9A08-D6378D881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148415" y="967784"/>
            <a:ext cx="3546594" cy="198731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060E14-740E-4CB7-A49A-6DF39D12E1EF}"/>
              </a:ext>
            </a:extLst>
          </p:cNvPr>
          <p:cNvSpPr txBox="1"/>
          <p:nvPr/>
        </p:nvSpPr>
        <p:spPr>
          <a:xfrm>
            <a:off x="9409289" y="2494844"/>
            <a:ext cx="274320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2300" dirty="0">
                <a:latin typeface="Sitka Subheading"/>
              </a:rPr>
              <a:t>Wichtig!</a:t>
            </a:r>
          </a:p>
        </p:txBody>
      </p:sp>
      <p:pic>
        <p:nvPicPr>
          <p:cNvPr id="3" name="Schritt 3">
            <a:hlinkClick r:id="" action="ppaction://media"/>
            <a:extLst>
              <a:ext uri="{FF2B5EF4-FFF2-40B4-BE49-F238E27FC236}">
                <a16:creationId xmlns:a16="http://schemas.microsoft.com/office/drawing/2014/main" id="{429C85FC-CCA9-489E-9891-8F0297BC4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986" y="14757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0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5E4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4A8FDA66-67B4-4DBE-8354-C26F91ADB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0 w 12191999"/>
              <a:gd name="connsiteY0" fmla="*/ 0 h 6857999"/>
              <a:gd name="connsiteX1" fmla="*/ 12191999 w 12191999"/>
              <a:gd name="connsiteY1" fmla="*/ 0 h 6857999"/>
              <a:gd name="connsiteX2" fmla="*/ 12191999 w 12191999"/>
              <a:gd name="connsiteY2" fmla="*/ 6857999 h 6857999"/>
              <a:gd name="connsiteX3" fmla="*/ 0 w 1219199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4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23F759-0BE8-4D97-B5AA-A418546BE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815" y="1716528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de-DE" sz="4400"/>
              <a:t>Schritt 4:</a:t>
            </a:r>
          </a:p>
        </p:txBody>
      </p:sp>
      <p:pic>
        <p:nvPicPr>
          <p:cNvPr id="4" name="Grafik 4" descr="Ein Bild, das sitzend, Tisch, aus Holz, Raum enthält.&#10;&#10;Beschreibung automatisch generiert.">
            <a:extLst>
              <a:ext uri="{FF2B5EF4-FFF2-40B4-BE49-F238E27FC236}">
                <a16:creationId xmlns:a16="http://schemas.microsoft.com/office/drawing/2014/main" id="{05DA8893-6267-4D09-84A1-760A7C4EA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18111" y="1828234"/>
            <a:ext cx="5675724" cy="3198474"/>
          </a:xfrm>
          <a:prstGeom prst="rect">
            <a:avLst/>
          </a:prstGeom>
        </p:spPr>
      </p:pic>
      <p:pic>
        <p:nvPicPr>
          <p:cNvPr id="3" name="Schritt 4">
            <a:hlinkClick r:id="" action="ppaction://media"/>
            <a:extLst>
              <a:ext uri="{FF2B5EF4-FFF2-40B4-BE49-F238E27FC236}">
                <a16:creationId xmlns:a16="http://schemas.microsoft.com/office/drawing/2014/main" id="{87679917-DF4B-4886-989A-1C858637E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90" y="23224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5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AE7D79-72E9-4252-815E-A4D4534E8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762000"/>
            <a:ext cx="3048001" cy="3048000"/>
          </a:xfrm>
        </p:spPr>
        <p:txBody>
          <a:bodyPr>
            <a:normAutofit/>
          </a:bodyPr>
          <a:lstStyle/>
          <a:p>
            <a:pPr algn="l"/>
            <a:r>
              <a:rPr lang="de-DE" sz="4400"/>
              <a:t>Das Ergebnis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0B0D064-49EC-422C-B83B-1EF015462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BD10BA-973B-4A2D-B0D3-232F303E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7A88DB-DE70-4706-9273-203D5AD3C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A99C8FD-E836-4A5D-A41C-145B88F0E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4" name="Grafik 4" descr="Ein Bild, das Gebäude, aus Holz, Tisch, Küche enthält.&#10;&#10;Beschreibung automatisch generiert.">
            <a:extLst>
              <a:ext uri="{FF2B5EF4-FFF2-40B4-BE49-F238E27FC236}">
                <a16:creationId xmlns:a16="http://schemas.microsoft.com/office/drawing/2014/main" id="{578EBE0D-112D-45FC-846C-4D200F6FE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51"/>
          <a:stretch/>
        </p:blipFill>
        <p:spPr>
          <a:xfrm rot="5400000">
            <a:off x="3534948" y="1790814"/>
            <a:ext cx="5342236" cy="3268133"/>
          </a:xfrm>
          <a:prstGeom prst="rect">
            <a:avLst/>
          </a:prstGeom>
        </p:spPr>
      </p:pic>
      <p:pic>
        <p:nvPicPr>
          <p:cNvPr id="5" name="Grafik 5" descr="Ein Bild, das drinnen, sitzend, Gebäude, Tisch enthält.&#10;&#10;Beschreibung automatisch generiert.">
            <a:extLst>
              <a:ext uri="{FF2B5EF4-FFF2-40B4-BE49-F238E27FC236}">
                <a16:creationId xmlns:a16="http://schemas.microsoft.com/office/drawing/2014/main" id="{887A05DB-397E-490B-B8F3-C2478CC7DB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51"/>
          <a:stretch/>
        </p:blipFill>
        <p:spPr>
          <a:xfrm rot="5400000">
            <a:off x="7124816" y="1790817"/>
            <a:ext cx="5342235" cy="3268133"/>
          </a:xfrm>
          <a:prstGeom prst="rect">
            <a:avLst/>
          </a:prstGeom>
        </p:spPr>
      </p:pic>
      <p:pic>
        <p:nvPicPr>
          <p:cNvPr id="6" name="Das Ergebnis">
            <a:hlinkClick r:id="" action="ppaction://media"/>
            <a:extLst>
              <a:ext uri="{FF2B5EF4-FFF2-40B4-BE49-F238E27FC236}">
                <a16:creationId xmlns:a16="http://schemas.microsoft.com/office/drawing/2014/main" id="{97F4EA72-66B3-4459-8E73-BF2648114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282" y="14757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BFC5A2D8-56E8-47FB-975D-D777AFEA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28" y="3"/>
            <a:ext cx="6927272" cy="5330949"/>
          </a:xfrm>
          <a:custGeom>
            <a:avLst/>
            <a:gdLst>
              <a:gd name="connsiteX0" fmla="*/ 0 w 6927272"/>
              <a:gd name="connsiteY0" fmla="*/ 0 h 5330949"/>
              <a:gd name="connsiteX1" fmla="*/ 6927272 w 6927272"/>
              <a:gd name="connsiteY1" fmla="*/ 0 h 5330949"/>
              <a:gd name="connsiteX2" fmla="*/ 6927272 w 6927272"/>
              <a:gd name="connsiteY2" fmla="*/ 3912793 h 5330949"/>
              <a:gd name="connsiteX3" fmla="*/ 6884989 w 6927272"/>
              <a:gd name="connsiteY3" fmla="*/ 4002742 h 5330949"/>
              <a:gd name="connsiteX4" fmla="*/ 6592028 w 6927272"/>
              <a:gd name="connsiteY4" fmla="*/ 4494163 h 5330949"/>
              <a:gd name="connsiteX5" fmla="*/ 3742808 w 6927272"/>
              <a:gd name="connsiteY5" fmla="*/ 5122218 h 5330949"/>
              <a:gd name="connsiteX6" fmla="*/ 326623 w 6927272"/>
              <a:gd name="connsiteY6" fmla="*/ 2148182 h 5330949"/>
              <a:gd name="connsiteX7" fmla="*/ 13721 w 6927272"/>
              <a:gd name="connsiteY7" fmla="*/ 201231 h 53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7272" h="5330949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A9896C11-F8DF-437A-B349-8AFD602D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791199" y="-1219198"/>
            <a:ext cx="5181601" cy="76200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2FD001-F49B-4736-99B0-277D7DDAE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de-DE" sz="4400"/>
              <a:t>Warum passiert das?</a:t>
            </a:r>
          </a:p>
        </p:txBody>
      </p:sp>
      <p:pic>
        <p:nvPicPr>
          <p:cNvPr id="5" name="Grafik 5" descr="Ein Bild, das drinnen, sitzend, Gebäude, Tisch enthält.&#10;&#10;Beschreibung automatisch generiert.">
            <a:extLst>
              <a:ext uri="{FF2B5EF4-FFF2-40B4-BE49-F238E27FC236}">
                <a16:creationId xmlns:a16="http://schemas.microsoft.com/office/drawing/2014/main" id="{98ADDA67-1129-43A3-9027-8C671B095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51"/>
          <a:stretch/>
        </p:blipFill>
        <p:spPr>
          <a:xfrm rot="5400000">
            <a:off x="6986525" y="1040736"/>
            <a:ext cx="4578357" cy="2800257"/>
          </a:xfrm>
          <a:prstGeom prst="rect">
            <a:avLst/>
          </a:prstGeom>
        </p:spPr>
      </p:pic>
      <p:pic>
        <p:nvPicPr>
          <p:cNvPr id="6" name="Warum">
            <a:hlinkClick r:id="" action="ppaction://media"/>
            <a:extLst>
              <a:ext uri="{FF2B5EF4-FFF2-40B4-BE49-F238E27FC236}">
                <a16:creationId xmlns:a16="http://schemas.microsoft.com/office/drawing/2014/main" id="{6F91A7E7-5A34-4375-B293-C5167CFFE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764" y="14757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1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F9DF1D-57C4-49BB-B314-BA09F8A94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0"/>
            <a:ext cx="10668000" cy="2286000"/>
          </a:xfrm>
        </p:spPr>
        <p:txBody>
          <a:bodyPr/>
          <a:lstStyle/>
          <a:p>
            <a:r>
              <a:rPr lang="de-DE" dirty="0"/>
              <a:t>Viel Spaß beim Nachmachen</a:t>
            </a:r>
            <a:br>
              <a:rPr lang="de-DE" dirty="0"/>
            </a:br>
            <a:r>
              <a:rPr lang="de-DE" dirty="0"/>
              <a:t>:)</a:t>
            </a:r>
          </a:p>
        </p:txBody>
      </p:sp>
      <p:pic>
        <p:nvPicPr>
          <p:cNvPr id="3" name="Danke">
            <a:hlinkClick r:id="" action="ppaction://media"/>
            <a:extLst>
              <a:ext uri="{FF2B5EF4-FFF2-40B4-BE49-F238E27FC236}">
                <a16:creationId xmlns:a16="http://schemas.microsoft.com/office/drawing/2014/main" id="{CD4981B5-5B0A-46C2-A6CF-805672BDE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764" y="21343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9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F42C1665F852D40B0787E400C6AFF91" ma:contentTypeVersion="0" ma:contentTypeDescription="Ein neues Dokument erstellen." ma:contentTypeScope="" ma:versionID="bae25e7dc676e01f59ec206fb2d201b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0627edd4f09c1f414843cf0643fb7b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7A6A0A-98FD-4D30-963F-D680B75DF6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05BE03-B02F-4F20-9484-DA290CC347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1E81971-1A11-41E0-9896-5E6A31E700A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Microsoft Office PowerPoint</Application>
  <PresentationFormat>Breitbild</PresentationFormat>
  <Paragraphs>15</Paragraphs>
  <Slides>9</Slides>
  <Notes>0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Arial</vt:lpstr>
      <vt:lpstr>Avenir Next LT Pro</vt:lpstr>
      <vt:lpstr>Avenir Next LT Pro Light</vt:lpstr>
      <vt:lpstr>Sitka Subheading</vt:lpstr>
      <vt:lpstr>Wingdings</vt:lpstr>
      <vt:lpstr>PebbleVTI</vt:lpstr>
      <vt:lpstr>Luftballon aufblasen ohne pusten</vt:lpstr>
      <vt:lpstr>Das braucht ihr:</vt:lpstr>
      <vt:lpstr>Schritt 1:</vt:lpstr>
      <vt:lpstr>Schritt 2: </vt:lpstr>
      <vt:lpstr>Schritt 3:</vt:lpstr>
      <vt:lpstr>Schritt 4:</vt:lpstr>
      <vt:lpstr>Das Ergebnis</vt:lpstr>
      <vt:lpstr>Warum passiert das?</vt:lpstr>
      <vt:lpstr>Viel Spaß beim Nachmachen :)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HG</dc:creator>
  <cp:lastModifiedBy>Helmut Goller</cp:lastModifiedBy>
  <cp:revision>259</cp:revision>
  <dcterms:created xsi:type="dcterms:W3CDTF">2021-02-01T08:06:37Z</dcterms:created>
  <dcterms:modified xsi:type="dcterms:W3CDTF">2021-02-05T08:36:39Z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0x010100AF42C1665F852D40B0787E400C6AFF91</vt:lpwstr>
  </property>
</Properties>
</file>